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s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3" autoAdjust="0"/>
    <p:restoredTop sz="75836" autoAdjust="0"/>
  </p:normalViewPr>
  <p:slideViewPr>
    <p:cSldViewPr>
      <p:cViewPr varScale="1">
        <p:scale>
          <a:sx n="54" d="100"/>
          <a:sy n="54" d="100"/>
        </p:scale>
        <p:origin x="199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21071-FA24-4BF1-8F05-B6E662D7581D}" type="datetimeFigureOut">
              <a:rPr lang="es-SV" smtClean="0"/>
              <a:t>13/6/2020</a:t>
            </a:fld>
            <a:endParaRPr lang="es-SV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SV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F06CB-F53A-45E3-B112-AD09172D84CC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063632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F06CB-F53A-45E3-B112-AD09172D84CC}" type="slidenum">
              <a:rPr lang="es-SV" smtClean="0"/>
              <a:t>2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562270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/>
              <a:t>se podían realizar mayor cantidad de cosas.</a:t>
            </a:r>
          </a:p>
          <a:p>
            <a:r>
              <a:rPr lang="es-US" dirty="0"/>
              <a:t>Con este sistema operativo </a:t>
            </a:r>
            <a:r>
              <a:rPr lang="es-US" dirty="0" err="1"/>
              <a:t>termianan</a:t>
            </a:r>
            <a:r>
              <a:rPr lang="es-US" dirty="0"/>
              <a:t> los nombres de gatos-salvajes  </a:t>
            </a:r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F06CB-F53A-45E3-B112-AD09172D84CC}" type="slidenum">
              <a:rPr lang="es-SV" smtClean="0"/>
              <a:t>11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665336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/>
              <a:t>Juelo</a:t>
            </a:r>
            <a:r>
              <a:rPr lang="es-US" dirty="0"/>
              <a:t> valía 125 dólares</a:t>
            </a:r>
          </a:p>
          <a:p>
            <a:r>
              <a:rPr lang="es-US" dirty="0"/>
              <a:t>Se le llama así porque era una zona cercana a las instalaciones de </a:t>
            </a:r>
            <a:r>
              <a:rPr lang="es-US" dirty="0" err="1"/>
              <a:t>apple</a:t>
            </a:r>
            <a:r>
              <a:rPr lang="es-US" dirty="0"/>
              <a:t> </a:t>
            </a:r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F06CB-F53A-45E3-B112-AD09172D84CC}" type="slidenum">
              <a:rPr lang="es-SV" smtClean="0"/>
              <a:t>12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217383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/>
              <a:t>EN honor al parque de california.                                                                                                                                                </a:t>
            </a:r>
          </a:p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F06CB-F53A-45E3-B112-AD09172D84CC}" type="slidenum">
              <a:rPr lang="es-SV" smtClean="0"/>
              <a:t>13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252875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/>
              <a:t>Era </a:t>
            </a:r>
            <a:r>
              <a:rPr lang="es-US" dirty="0" err="1"/>
              <a:t>visualemente</a:t>
            </a:r>
            <a:r>
              <a:rPr lang="es-US" dirty="0"/>
              <a:t> mas atractivo </a:t>
            </a:r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F06CB-F53A-45E3-B112-AD09172D84CC}" type="slidenum">
              <a:rPr lang="es-SV" smtClean="0"/>
              <a:t>14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363411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/>
              <a:t>Soporte de </a:t>
            </a:r>
            <a:r>
              <a:rPr lang="es-US" dirty="0" err="1"/>
              <a:t>vidos</a:t>
            </a:r>
            <a:r>
              <a:rPr lang="es-US" dirty="0"/>
              <a:t> 4K</a:t>
            </a:r>
          </a:p>
          <a:p>
            <a:r>
              <a:rPr lang="es-US" dirty="0"/>
              <a:t>Realidad virtual con graficas mejoradas.</a:t>
            </a:r>
          </a:p>
          <a:p>
            <a:r>
              <a:rPr lang="es-US" dirty="0"/>
              <a:t>Mejora de fotos, el navegador safari se vuelve mas veloz.</a:t>
            </a:r>
          </a:p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F06CB-F53A-45E3-B112-AD09172D84CC}" type="slidenum">
              <a:rPr lang="es-SV" smtClean="0"/>
              <a:t>15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797055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/>
              <a:t>Refuerza la parte de edición y mejora de calidad en general.</a:t>
            </a:r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F06CB-F53A-45E3-B112-AD09172D84CC}" type="slidenum">
              <a:rPr lang="es-SV" smtClean="0"/>
              <a:t>16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265853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/>
              <a:t>Cambia el interfaz, modo oscuro, puede apilar información, una visualización directa de la galería de fotos, nuevas herramientas de captura de pantalla.</a:t>
            </a:r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F06CB-F53A-45E3-B112-AD09172D84CC}" type="slidenum">
              <a:rPr lang="es-SV" smtClean="0"/>
              <a:t>17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274298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/>
              <a:t>2000 </a:t>
            </a:r>
            <a:r>
              <a:rPr lang="es-US" dirty="0" err="1"/>
              <a:t>mac</a:t>
            </a:r>
            <a:r>
              <a:rPr lang="es-US" dirty="0"/>
              <a:t> anuncia la creación del primer os</a:t>
            </a:r>
          </a:p>
          <a:p>
            <a:endParaRPr lang="es-US" dirty="0"/>
          </a:p>
          <a:p>
            <a:r>
              <a:rPr lang="es-US" dirty="0"/>
              <a:t>Mac opto por nombres de animales-gatos salvajes y vinos.</a:t>
            </a:r>
          </a:p>
          <a:p>
            <a:r>
              <a:rPr lang="es-US" dirty="0"/>
              <a:t>Era una base del </a:t>
            </a:r>
            <a:r>
              <a:rPr lang="es-US" dirty="0" err="1"/>
              <a:t>core</a:t>
            </a:r>
            <a:r>
              <a:rPr lang="es-US" dirty="0"/>
              <a:t> de </a:t>
            </a:r>
            <a:r>
              <a:rPr lang="es-US" dirty="0" err="1"/>
              <a:t>unix</a:t>
            </a:r>
            <a:r>
              <a:rPr lang="es-US" dirty="0"/>
              <a:t>.</a:t>
            </a:r>
          </a:p>
          <a:p>
            <a:r>
              <a:rPr lang="es-US" dirty="0"/>
              <a:t>Tenia características que fueron agregados por personas que trabajaron n la beta.</a:t>
            </a:r>
          </a:p>
          <a:p>
            <a:r>
              <a:rPr lang="es-US" dirty="0"/>
              <a:t>Tenia protección de memoria.</a:t>
            </a:r>
          </a:p>
          <a:p>
            <a:endParaRPr lang="es-US" dirty="0"/>
          </a:p>
          <a:p>
            <a:r>
              <a:rPr lang="es-US" dirty="0"/>
              <a:t>Características generales.</a:t>
            </a:r>
          </a:p>
          <a:p>
            <a:r>
              <a:rPr lang="es-US" dirty="0"/>
              <a:t>No permanecían mucho en el mercado, porque se hacían mejoras continuamente </a:t>
            </a:r>
          </a:p>
          <a:p>
            <a:r>
              <a:rPr lang="es-US" dirty="0"/>
              <a:t> </a:t>
            </a:r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F06CB-F53A-45E3-B112-AD09172D84CC}" type="slidenum">
              <a:rPr lang="es-SV" smtClean="0"/>
              <a:t>3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91903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/>
              <a:t>Esta era una versión que fue una actualización gratuita.</a:t>
            </a:r>
          </a:p>
          <a:p>
            <a:r>
              <a:rPr lang="es-US" dirty="0"/>
              <a:t>Se arreglaron defectos de la versión anterior.</a:t>
            </a:r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F06CB-F53A-45E3-B112-AD09172D84CC}" type="slidenum">
              <a:rPr lang="es-SV" smtClean="0"/>
              <a:t>4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555919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/>
              <a:t>Tenia un soporte de impresión </a:t>
            </a:r>
          </a:p>
          <a:p>
            <a:r>
              <a:rPr lang="es-US" dirty="0"/>
              <a:t>Sistema grafico.</a:t>
            </a:r>
          </a:p>
          <a:p>
            <a:r>
              <a:rPr lang="es-US" dirty="0"/>
              <a:t>Presentaba un familia pack, solo 5 personas podían tener.</a:t>
            </a:r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F06CB-F53A-45E3-B112-AD09172D84CC}" type="slidenum">
              <a:rPr lang="es-SV" smtClean="0"/>
              <a:t>5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063788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/>
              <a:t>Esta es la versión que hasta el momento era la mas veloz, es de los mas importantes.</a:t>
            </a:r>
          </a:p>
          <a:p>
            <a:r>
              <a:rPr lang="es-US" dirty="0"/>
              <a:t>Trabajaba con un procesador Intel.</a:t>
            </a:r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F06CB-F53A-45E3-B112-AD09172D84CC}" type="slidenum">
              <a:rPr lang="es-SV" smtClean="0"/>
              <a:t>6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118741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/>
              <a:t>Se introdujeron tecnologías para diseñadores gráficos.</a:t>
            </a:r>
          </a:p>
          <a:p>
            <a:r>
              <a:rPr lang="es-US" dirty="0"/>
              <a:t>Es un refuerzo del sistema anterior.</a:t>
            </a:r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F06CB-F53A-45E3-B112-AD09172D84CC}" type="slidenum">
              <a:rPr lang="es-SV" smtClean="0"/>
              <a:t>7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9807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/>
              <a:t>El diseño muestra un cambio mas significativo y se le da mas estabilidad al sistema operativo</a:t>
            </a:r>
          </a:p>
          <a:p>
            <a:endParaRPr lang="es-US" dirty="0"/>
          </a:p>
          <a:p>
            <a:r>
              <a:rPr lang="es-US" dirty="0"/>
              <a:t>Word </a:t>
            </a:r>
            <a:r>
              <a:rPr lang="es-US" dirty="0" err="1"/>
              <a:t>wide</a:t>
            </a:r>
            <a:r>
              <a:rPr lang="es-US" dirty="0"/>
              <a:t> </a:t>
            </a:r>
            <a:r>
              <a:rPr lang="es-US" dirty="0" err="1"/>
              <a:t>developers</a:t>
            </a:r>
            <a:r>
              <a:rPr lang="es-US" dirty="0"/>
              <a:t> </a:t>
            </a:r>
            <a:r>
              <a:rPr lang="es-US" dirty="0" err="1"/>
              <a:t>conferent</a:t>
            </a:r>
            <a:r>
              <a:rPr lang="es-US" dirty="0"/>
              <a:t>.- siempre se anunciaban los sistemas </a:t>
            </a:r>
            <a:r>
              <a:rPr lang="es-US" dirty="0" err="1"/>
              <a:t>operativod</a:t>
            </a:r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F06CB-F53A-45E3-B112-AD09172D84CC}" type="slidenum">
              <a:rPr lang="es-SV" smtClean="0"/>
              <a:t>8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164070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/>
              <a:t>Mejora en el rendimiento </a:t>
            </a:r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F06CB-F53A-45E3-B112-AD09172D84CC}" type="slidenum">
              <a:rPr lang="es-SV" smtClean="0"/>
              <a:t>9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756379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/>
              <a:t>Back o </a:t>
            </a:r>
            <a:r>
              <a:rPr lang="es-US" dirty="0" err="1"/>
              <a:t>the</a:t>
            </a:r>
            <a:r>
              <a:rPr lang="es-US" dirty="0"/>
              <a:t> </a:t>
            </a:r>
            <a:r>
              <a:rPr lang="es-US" dirty="0" err="1"/>
              <a:t>mac</a:t>
            </a:r>
            <a:r>
              <a:rPr lang="es-US" dirty="0"/>
              <a:t>, porque se utilizaban funciones de </a:t>
            </a:r>
            <a:r>
              <a:rPr lang="es-US" dirty="0" err="1"/>
              <a:t>unix</a:t>
            </a:r>
            <a:r>
              <a:rPr lang="es-US" dirty="0"/>
              <a:t> </a:t>
            </a:r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F06CB-F53A-45E3-B112-AD09172D84CC}" type="slidenum">
              <a:rPr lang="es-SV" smtClean="0"/>
              <a:t>10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419948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SV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7B15-4EEA-4CD0-8F8B-ABC2B37BDE29}" type="datetimeFigureOut">
              <a:rPr lang="es-SV" smtClean="0"/>
              <a:pPr/>
              <a:t>13/6/2020</a:t>
            </a:fld>
            <a:endParaRPr lang="es-SV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B77A8-9E38-4DE1-B784-B073D3D02E5F}" type="slidenum">
              <a:rPr lang="es-SV" smtClean="0"/>
              <a:pPr/>
              <a:t>‹Nº›</a:t>
            </a:fld>
            <a:endParaRPr lang="es-SV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7B15-4EEA-4CD0-8F8B-ABC2B37BDE29}" type="datetimeFigureOut">
              <a:rPr lang="es-SV" smtClean="0"/>
              <a:pPr/>
              <a:t>13/6/2020</a:t>
            </a:fld>
            <a:endParaRPr lang="es-SV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B77A8-9E38-4DE1-B784-B073D3D02E5F}" type="slidenum">
              <a:rPr lang="es-SV" smtClean="0"/>
              <a:pPr/>
              <a:t>‹Nº›</a:t>
            </a:fld>
            <a:endParaRPr lang="es-SV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7B15-4EEA-4CD0-8F8B-ABC2B37BDE29}" type="datetimeFigureOut">
              <a:rPr lang="es-SV" smtClean="0"/>
              <a:pPr/>
              <a:t>13/6/2020</a:t>
            </a:fld>
            <a:endParaRPr lang="es-SV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B77A8-9E38-4DE1-B784-B073D3D02E5F}" type="slidenum">
              <a:rPr lang="es-SV" smtClean="0"/>
              <a:pPr/>
              <a:t>‹Nº›</a:t>
            </a:fld>
            <a:endParaRPr lang="es-SV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7B15-4EEA-4CD0-8F8B-ABC2B37BDE29}" type="datetimeFigureOut">
              <a:rPr lang="es-SV" smtClean="0"/>
              <a:pPr/>
              <a:t>13/6/2020</a:t>
            </a:fld>
            <a:endParaRPr lang="es-SV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B77A8-9E38-4DE1-B784-B073D3D02E5F}" type="slidenum">
              <a:rPr lang="es-SV" smtClean="0"/>
              <a:pPr/>
              <a:t>‹Nº›</a:t>
            </a:fld>
            <a:endParaRPr lang="es-SV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7B15-4EEA-4CD0-8F8B-ABC2B37BDE29}" type="datetimeFigureOut">
              <a:rPr lang="es-SV" smtClean="0"/>
              <a:pPr/>
              <a:t>13/6/2020</a:t>
            </a:fld>
            <a:endParaRPr lang="es-SV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B77A8-9E38-4DE1-B784-B073D3D02E5F}" type="slidenum">
              <a:rPr lang="es-SV" smtClean="0"/>
              <a:pPr/>
              <a:t>‹Nº›</a:t>
            </a:fld>
            <a:endParaRPr lang="es-SV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7B15-4EEA-4CD0-8F8B-ABC2B37BDE29}" type="datetimeFigureOut">
              <a:rPr lang="es-SV" smtClean="0"/>
              <a:pPr/>
              <a:t>13/6/2020</a:t>
            </a:fld>
            <a:endParaRPr lang="es-SV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B77A8-9E38-4DE1-B784-B073D3D02E5F}" type="slidenum">
              <a:rPr lang="es-SV" smtClean="0"/>
              <a:pPr/>
              <a:t>‹Nº›</a:t>
            </a:fld>
            <a:endParaRPr lang="es-SV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7B15-4EEA-4CD0-8F8B-ABC2B37BDE29}" type="datetimeFigureOut">
              <a:rPr lang="es-SV" smtClean="0"/>
              <a:pPr/>
              <a:t>13/6/2020</a:t>
            </a:fld>
            <a:endParaRPr lang="es-SV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B77A8-9E38-4DE1-B784-B073D3D02E5F}" type="slidenum">
              <a:rPr lang="es-SV" smtClean="0"/>
              <a:pPr/>
              <a:t>‹Nº›</a:t>
            </a:fld>
            <a:endParaRPr lang="es-SV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7B15-4EEA-4CD0-8F8B-ABC2B37BDE29}" type="datetimeFigureOut">
              <a:rPr lang="es-SV" smtClean="0"/>
              <a:pPr/>
              <a:t>13/6/2020</a:t>
            </a:fld>
            <a:endParaRPr lang="es-SV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B77A8-9E38-4DE1-B784-B073D3D02E5F}" type="slidenum">
              <a:rPr lang="es-SV" smtClean="0"/>
              <a:pPr/>
              <a:t>‹Nº›</a:t>
            </a:fld>
            <a:endParaRPr lang="es-SV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7B15-4EEA-4CD0-8F8B-ABC2B37BDE29}" type="datetimeFigureOut">
              <a:rPr lang="es-SV" smtClean="0"/>
              <a:pPr/>
              <a:t>13/6/2020</a:t>
            </a:fld>
            <a:endParaRPr lang="es-SV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B77A8-9E38-4DE1-B784-B073D3D02E5F}" type="slidenum">
              <a:rPr lang="es-SV" smtClean="0"/>
              <a:pPr/>
              <a:t>‹Nº›</a:t>
            </a:fld>
            <a:endParaRPr lang="es-SV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7B15-4EEA-4CD0-8F8B-ABC2B37BDE29}" type="datetimeFigureOut">
              <a:rPr lang="es-SV" smtClean="0"/>
              <a:pPr/>
              <a:t>13/6/2020</a:t>
            </a:fld>
            <a:endParaRPr lang="es-SV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B77A8-9E38-4DE1-B784-B073D3D02E5F}" type="slidenum">
              <a:rPr lang="es-SV" smtClean="0"/>
              <a:pPr/>
              <a:t>‹Nº›</a:t>
            </a:fld>
            <a:endParaRPr lang="es-SV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SV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7B15-4EEA-4CD0-8F8B-ABC2B37BDE29}" type="datetimeFigureOut">
              <a:rPr lang="es-SV" smtClean="0"/>
              <a:pPr/>
              <a:t>13/6/2020</a:t>
            </a:fld>
            <a:endParaRPr lang="es-SV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B77A8-9E38-4DE1-B784-B073D3D02E5F}" type="slidenum">
              <a:rPr lang="es-SV" smtClean="0"/>
              <a:pPr/>
              <a:t>‹Nº›</a:t>
            </a:fld>
            <a:endParaRPr lang="es-SV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37B15-4EEA-4CD0-8F8B-ABC2B37BDE29}" type="datetimeFigureOut">
              <a:rPr lang="es-SV" smtClean="0"/>
              <a:pPr/>
              <a:t>13/6/2020</a:t>
            </a:fld>
            <a:endParaRPr lang="es-SV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SV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B77A8-9E38-4DE1-B784-B073D3D02E5F}" type="slidenum">
              <a:rPr lang="es-SV" smtClean="0"/>
              <a:pPr/>
              <a:t>‹Nº›</a:t>
            </a:fld>
            <a:endParaRPr lang="es-SV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>
            <a:normAutofit/>
          </a:bodyPr>
          <a:lstStyle/>
          <a:p>
            <a:pPr algn="r"/>
            <a:r>
              <a:rPr lang="es-SV" sz="2800" dirty="0" err="1"/>
              <a:t>Thursday</a:t>
            </a:r>
            <a:r>
              <a:rPr lang="es-SV" sz="2800" dirty="0"/>
              <a:t>, </a:t>
            </a:r>
            <a:r>
              <a:rPr lang="es-SV" sz="2800" dirty="0" err="1"/>
              <a:t>May</a:t>
            </a:r>
            <a:r>
              <a:rPr lang="es-SV" sz="2800" dirty="0"/>
              <a:t> 18th, 2020 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SV" dirty="0" err="1"/>
              <a:t>Topic</a:t>
            </a:r>
            <a:r>
              <a:rPr lang="es-SV" dirty="0"/>
              <a:t>: </a:t>
            </a:r>
            <a:r>
              <a:rPr lang="es-SV" b="1" u="sng" dirty="0"/>
              <a:t>MAC OS </a:t>
            </a:r>
          </a:p>
          <a:p>
            <a:pPr>
              <a:buNone/>
            </a:pPr>
            <a:endParaRPr lang="es-SV" sz="2400" dirty="0"/>
          </a:p>
          <a:p>
            <a:pPr>
              <a:buNone/>
            </a:pPr>
            <a:r>
              <a:rPr lang="es-SV" sz="2400" dirty="0" err="1"/>
              <a:t>Objectives</a:t>
            </a:r>
            <a:r>
              <a:rPr lang="es-SV" sz="2400" dirty="0"/>
              <a:t>: </a:t>
            </a:r>
          </a:p>
          <a:p>
            <a:pPr>
              <a:buNone/>
            </a:pPr>
            <a:r>
              <a:rPr lang="es-SV" sz="2400" dirty="0" err="1"/>
              <a:t>To</a:t>
            </a:r>
            <a:r>
              <a:rPr lang="es-SV" sz="2400" dirty="0"/>
              <a:t> </a:t>
            </a:r>
            <a:r>
              <a:rPr lang="es-SV" sz="2400" dirty="0" err="1"/>
              <a:t>get</a:t>
            </a:r>
            <a:r>
              <a:rPr lang="es-SV" sz="2400" dirty="0"/>
              <a:t> </a:t>
            </a:r>
            <a:r>
              <a:rPr lang="es-SV" sz="2400" dirty="0" err="1"/>
              <a:t>information</a:t>
            </a:r>
            <a:r>
              <a:rPr lang="es-SV" sz="2400" dirty="0"/>
              <a:t> </a:t>
            </a:r>
            <a:r>
              <a:rPr lang="es-SV" sz="2400" dirty="0" err="1"/>
              <a:t>about</a:t>
            </a:r>
            <a:r>
              <a:rPr lang="es-SV" sz="2400" dirty="0"/>
              <a:t> Mac </a:t>
            </a:r>
            <a:r>
              <a:rPr lang="es-SV" sz="2400" dirty="0" err="1"/>
              <a:t>Distros</a:t>
            </a:r>
            <a:r>
              <a:rPr lang="es-SV" sz="2400" dirty="0"/>
              <a:t> </a:t>
            </a:r>
            <a:r>
              <a:rPr lang="es-SV" sz="2400" dirty="0" err="1"/>
              <a:t>history</a:t>
            </a:r>
            <a:r>
              <a:rPr lang="es-SV" sz="2400" dirty="0"/>
              <a:t> </a:t>
            </a:r>
          </a:p>
          <a:p>
            <a:pPr>
              <a:buNone/>
            </a:pPr>
            <a:r>
              <a:rPr lang="es-SV" sz="2400" dirty="0" err="1"/>
              <a:t>To</a:t>
            </a:r>
            <a:r>
              <a:rPr lang="es-SV" sz="2400" dirty="0"/>
              <a:t> </a:t>
            </a:r>
            <a:r>
              <a:rPr lang="es-SV" sz="2400" dirty="0" err="1"/>
              <a:t>identify</a:t>
            </a:r>
            <a:r>
              <a:rPr lang="es-SV" sz="2400" dirty="0"/>
              <a:t> </a:t>
            </a:r>
            <a:r>
              <a:rPr lang="es-SV" sz="2400" dirty="0" err="1"/>
              <a:t>characteristics</a:t>
            </a:r>
            <a:r>
              <a:rPr lang="es-SV" sz="2400" dirty="0"/>
              <a:t> </a:t>
            </a:r>
            <a:r>
              <a:rPr lang="es-SV" sz="2400" dirty="0" err="1"/>
              <a:t>about</a:t>
            </a:r>
            <a:r>
              <a:rPr lang="es-SV" sz="2400" dirty="0"/>
              <a:t> Mac </a:t>
            </a:r>
            <a:r>
              <a:rPr lang="es-SV" sz="2400" dirty="0" err="1"/>
              <a:t>Distros</a:t>
            </a:r>
            <a:r>
              <a:rPr lang="es-SV" sz="2400" dirty="0"/>
              <a:t> </a:t>
            </a:r>
          </a:p>
          <a:p>
            <a:pPr>
              <a:buNone/>
            </a:pPr>
            <a:endParaRPr lang="es-SV" sz="2400" dirty="0"/>
          </a:p>
          <a:p>
            <a:pPr>
              <a:buNone/>
            </a:pPr>
            <a:endParaRPr lang="es-SV" sz="2400" dirty="0"/>
          </a:p>
          <a:p>
            <a:endParaRPr lang="es-SV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5" name="4 Subtítulo"/>
          <p:cNvSpPr>
            <a:spLocks noGrp="1"/>
          </p:cNvSpPr>
          <p:nvPr>
            <p:ph type="subTitle" idx="1"/>
          </p:nvPr>
        </p:nvSpPr>
        <p:spPr>
          <a:xfrm>
            <a:off x="1371600" y="4643446"/>
            <a:ext cx="6400800" cy="2000264"/>
          </a:xfrm>
        </p:spPr>
        <p:txBody>
          <a:bodyPr/>
          <a:lstStyle/>
          <a:p>
            <a:endParaRPr lang="es-SV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142852"/>
            <a:ext cx="671512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728" y="4714884"/>
            <a:ext cx="69056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5" name="4 Subtítulo"/>
          <p:cNvSpPr>
            <a:spLocks noGrp="1"/>
          </p:cNvSpPr>
          <p:nvPr>
            <p:ph type="subTitle" idx="1"/>
          </p:nvPr>
        </p:nvSpPr>
        <p:spPr>
          <a:xfrm>
            <a:off x="1371600" y="4572008"/>
            <a:ext cx="6700862" cy="2143140"/>
          </a:xfrm>
        </p:spPr>
        <p:txBody>
          <a:bodyPr/>
          <a:lstStyle/>
          <a:p>
            <a:endParaRPr lang="es-SV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142853"/>
            <a:ext cx="6657975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90" y="4357695"/>
            <a:ext cx="6715125" cy="2357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5" name="4 Subtítulo"/>
          <p:cNvSpPr>
            <a:spLocks noGrp="1"/>
          </p:cNvSpPr>
          <p:nvPr>
            <p:ph type="subTitle" idx="1"/>
          </p:nvPr>
        </p:nvSpPr>
        <p:spPr>
          <a:xfrm>
            <a:off x="1371600" y="4143380"/>
            <a:ext cx="6400800" cy="2357454"/>
          </a:xfrm>
        </p:spPr>
        <p:txBody>
          <a:bodyPr/>
          <a:lstStyle/>
          <a:p>
            <a:endParaRPr lang="es-SV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0"/>
            <a:ext cx="6686550" cy="385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2" y="3500438"/>
            <a:ext cx="6810375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5" name="4 Subtítulo"/>
          <p:cNvSpPr>
            <a:spLocks noGrp="1"/>
          </p:cNvSpPr>
          <p:nvPr>
            <p:ph type="subTitle" idx="1"/>
          </p:nvPr>
        </p:nvSpPr>
        <p:spPr>
          <a:xfrm>
            <a:off x="1285852" y="4357694"/>
            <a:ext cx="6772300" cy="2286016"/>
          </a:xfrm>
        </p:spPr>
        <p:txBody>
          <a:bodyPr/>
          <a:lstStyle/>
          <a:p>
            <a:endParaRPr lang="es-SV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0"/>
            <a:ext cx="6772275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4457700"/>
            <a:ext cx="679132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5" name="4 Subtítulo"/>
          <p:cNvSpPr>
            <a:spLocks noGrp="1"/>
          </p:cNvSpPr>
          <p:nvPr>
            <p:ph type="subTitle" idx="1"/>
          </p:nvPr>
        </p:nvSpPr>
        <p:spPr>
          <a:xfrm>
            <a:off x="1142976" y="3786190"/>
            <a:ext cx="7000924" cy="2786082"/>
          </a:xfrm>
        </p:spPr>
        <p:txBody>
          <a:bodyPr/>
          <a:lstStyle/>
          <a:p>
            <a:endParaRPr lang="es-SV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"/>
            <a:ext cx="6791325" cy="3857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2" y="3714752"/>
            <a:ext cx="684847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5" name="4 Subtítulo"/>
          <p:cNvSpPr>
            <a:spLocks noGrp="1"/>
          </p:cNvSpPr>
          <p:nvPr>
            <p:ph type="subTitle" idx="1"/>
          </p:nvPr>
        </p:nvSpPr>
        <p:spPr>
          <a:xfrm>
            <a:off x="1285852" y="4000504"/>
            <a:ext cx="6757990" cy="2357454"/>
          </a:xfrm>
        </p:spPr>
        <p:txBody>
          <a:bodyPr/>
          <a:lstStyle/>
          <a:p>
            <a:endParaRPr lang="es-SV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0"/>
            <a:ext cx="6772275" cy="4000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3714752"/>
            <a:ext cx="678661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5" name="4 Subtítulo"/>
          <p:cNvSpPr>
            <a:spLocks noGrp="1"/>
          </p:cNvSpPr>
          <p:nvPr>
            <p:ph type="subTitle" idx="1"/>
          </p:nvPr>
        </p:nvSpPr>
        <p:spPr>
          <a:xfrm>
            <a:off x="1214414" y="4143380"/>
            <a:ext cx="6858048" cy="2500330"/>
          </a:xfrm>
        </p:spPr>
        <p:txBody>
          <a:bodyPr/>
          <a:lstStyle/>
          <a:p>
            <a:endParaRPr lang="es-SV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0"/>
            <a:ext cx="6696075" cy="4214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3714752"/>
            <a:ext cx="68961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5" name="4 Subtítulo"/>
          <p:cNvSpPr>
            <a:spLocks noGrp="1"/>
          </p:cNvSpPr>
          <p:nvPr>
            <p:ph type="subTitle" idx="1"/>
          </p:nvPr>
        </p:nvSpPr>
        <p:spPr>
          <a:xfrm>
            <a:off x="1142976" y="4214818"/>
            <a:ext cx="6858048" cy="2357454"/>
          </a:xfrm>
        </p:spPr>
        <p:txBody>
          <a:bodyPr/>
          <a:lstStyle/>
          <a:p>
            <a:endParaRPr lang="es-SV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142852"/>
            <a:ext cx="6677025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538" y="4143380"/>
            <a:ext cx="6705600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n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28690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29 Título"/>
          <p:cNvSpPr>
            <a:spLocks noGrp="1"/>
          </p:cNvSpPr>
          <p:nvPr>
            <p:ph type="title"/>
          </p:nvPr>
        </p:nvSpPr>
        <p:spPr>
          <a:xfrm>
            <a:off x="722313" y="4929198"/>
            <a:ext cx="7772400" cy="1214446"/>
          </a:xfrm>
        </p:spPr>
        <p:txBody>
          <a:bodyPr/>
          <a:lstStyle/>
          <a:p>
            <a:endParaRPr lang="es-SV" dirty="0"/>
          </a:p>
        </p:txBody>
      </p:sp>
      <p:sp>
        <p:nvSpPr>
          <p:cNvPr id="31" name="30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214290"/>
            <a:ext cx="6667500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728" y="4500570"/>
            <a:ext cx="6743700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Subtítulo"/>
          <p:cNvSpPr>
            <a:spLocks noGrp="1"/>
          </p:cNvSpPr>
          <p:nvPr>
            <p:ph type="subTitle" idx="1"/>
          </p:nvPr>
        </p:nvSpPr>
        <p:spPr>
          <a:xfrm>
            <a:off x="1371600" y="4357694"/>
            <a:ext cx="6400800" cy="1281106"/>
          </a:xfrm>
        </p:spPr>
        <p:txBody>
          <a:bodyPr/>
          <a:lstStyle/>
          <a:p>
            <a:endParaRPr lang="es-SV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0"/>
            <a:ext cx="670560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4500570"/>
            <a:ext cx="6724650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5" name="4 Subtítulo"/>
          <p:cNvSpPr>
            <a:spLocks noGrp="1"/>
          </p:cNvSpPr>
          <p:nvPr>
            <p:ph type="subTitle" idx="1"/>
          </p:nvPr>
        </p:nvSpPr>
        <p:spPr>
          <a:xfrm>
            <a:off x="1371600" y="4572008"/>
            <a:ext cx="6400800" cy="1785950"/>
          </a:xfrm>
        </p:spPr>
        <p:txBody>
          <a:bodyPr/>
          <a:lstStyle/>
          <a:p>
            <a:endParaRPr lang="es-SV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500042"/>
            <a:ext cx="6867525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4572008"/>
            <a:ext cx="668655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5" name="4 Subtítulo"/>
          <p:cNvSpPr>
            <a:spLocks noGrp="1"/>
          </p:cNvSpPr>
          <p:nvPr>
            <p:ph type="subTitle" idx="1"/>
          </p:nvPr>
        </p:nvSpPr>
        <p:spPr>
          <a:xfrm>
            <a:off x="1371600" y="4714884"/>
            <a:ext cx="6400800" cy="1714512"/>
          </a:xfrm>
        </p:spPr>
        <p:txBody>
          <a:bodyPr/>
          <a:lstStyle/>
          <a:p>
            <a:endParaRPr lang="es-SV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142852"/>
            <a:ext cx="6972300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2" y="4500570"/>
            <a:ext cx="6929486" cy="2357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5" name="4 Subtítulo"/>
          <p:cNvSpPr>
            <a:spLocks noGrp="1"/>
          </p:cNvSpPr>
          <p:nvPr>
            <p:ph type="subTitle" idx="1"/>
          </p:nvPr>
        </p:nvSpPr>
        <p:spPr>
          <a:xfrm>
            <a:off x="1371600" y="4714884"/>
            <a:ext cx="6400800" cy="923916"/>
          </a:xfrm>
        </p:spPr>
        <p:txBody>
          <a:bodyPr/>
          <a:lstStyle/>
          <a:p>
            <a:endParaRPr lang="es-SV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42852"/>
            <a:ext cx="6715125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2" y="3810000"/>
            <a:ext cx="675322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5" name="4 Subtítulo"/>
          <p:cNvSpPr>
            <a:spLocks noGrp="1"/>
          </p:cNvSpPr>
          <p:nvPr>
            <p:ph type="subTitle" idx="1"/>
          </p:nvPr>
        </p:nvSpPr>
        <p:spPr>
          <a:xfrm>
            <a:off x="1371600" y="4643446"/>
            <a:ext cx="6400800" cy="2071702"/>
          </a:xfrm>
        </p:spPr>
        <p:txBody>
          <a:bodyPr/>
          <a:lstStyle/>
          <a:p>
            <a:endParaRPr lang="es-SV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1"/>
            <a:ext cx="6781800" cy="400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3929066"/>
            <a:ext cx="6715125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5" name="4 Subtítulo"/>
          <p:cNvSpPr>
            <a:spLocks noGrp="1"/>
          </p:cNvSpPr>
          <p:nvPr>
            <p:ph type="subTitle" idx="1"/>
          </p:nvPr>
        </p:nvSpPr>
        <p:spPr>
          <a:xfrm>
            <a:off x="1285852" y="4786322"/>
            <a:ext cx="6858048" cy="1752600"/>
          </a:xfrm>
        </p:spPr>
        <p:txBody>
          <a:bodyPr/>
          <a:lstStyle/>
          <a:p>
            <a:endParaRPr lang="es-SV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0"/>
            <a:ext cx="6696075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2" y="4714884"/>
            <a:ext cx="68008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326</Words>
  <Application>Microsoft Office PowerPoint</Application>
  <PresentationFormat>Presentación en pantalla (4:3)</PresentationFormat>
  <Paragraphs>58</Paragraphs>
  <Slides>17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0" baseType="lpstr">
      <vt:lpstr>Arial</vt:lpstr>
      <vt:lpstr>Calibri</vt:lpstr>
      <vt:lpstr>Tema de Office</vt:lpstr>
      <vt:lpstr>Thursday, May 18th, 2020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Thursday, May 18th, 2020</dc:title>
  <dc:creator>PC</dc:creator>
  <cp:lastModifiedBy>Cuellar Melendez, Diego Roberto</cp:lastModifiedBy>
  <cp:revision>16</cp:revision>
  <dcterms:created xsi:type="dcterms:W3CDTF">2020-05-26T19:58:09Z</dcterms:created>
  <dcterms:modified xsi:type="dcterms:W3CDTF">2020-06-13T15:59:02Z</dcterms:modified>
</cp:coreProperties>
</file>